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49" r:id="rId2"/>
    <p:sldId id="350" r:id="rId3"/>
    <p:sldId id="359" r:id="rId4"/>
    <p:sldId id="371" r:id="rId5"/>
    <p:sldId id="373" r:id="rId6"/>
    <p:sldId id="374" r:id="rId7"/>
    <p:sldId id="370" r:id="rId8"/>
    <p:sldId id="372" r:id="rId9"/>
    <p:sldId id="364" r:id="rId10"/>
    <p:sldId id="358" r:id="rId11"/>
    <p:sldId id="366" r:id="rId12"/>
  </p:sldIdLst>
  <p:sldSz cx="12192000" cy="6858000"/>
  <p:notesSz cx="6858000" cy="9144000"/>
  <p:embeddedFontLst>
    <p:embeddedFont>
      <p:font typeface="배찌체" panose="00000500000000000000" pitchFamily="2" charset="-127"/>
      <p:regular r:id="rId15"/>
    </p:embeddedFont>
    <p:embeddedFont>
      <p:font typeface="배달의민족 연성" panose="020B0600000101010101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배달의민족 주아" panose="02020603020101020101" pitchFamily="18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FF"/>
    <a:srgbClr val="FFDCDC"/>
    <a:srgbClr val="F2C8C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75" autoAdjust="0"/>
    <p:restoredTop sz="94657" autoAdjust="0"/>
  </p:normalViewPr>
  <p:slideViewPr>
    <p:cSldViewPr snapToGrid="0">
      <p:cViewPr>
        <p:scale>
          <a:sx n="100" d="100"/>
          <a:sy n="100" d="100"/>
        </p:scale>
        <p:origin x="1086" y="288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78F2F-BC66-4C39-9F07-AC0389E527A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0739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78F2F-BC66-4C39-9F07-AC0389E527A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833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78F2F-BC66-4C39-9F07-AC0389E527A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432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78F2F-BC66-4C39-9F07-AC0389E527A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5483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78F2F-BC66-4C39-9F07-AC0389E527A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229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78F2F-BC66-4C39-9F07-AC0389E527A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260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78F2F-BC66-4C39-9F07-AC0389E527A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609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838877"/>
            <a:ext cx="3960000" cy="9513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4102" y="267722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28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witch.tv/videos/97604802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>
                <a:solidFill>
                  <a:schemeClr val="tx1"/>
                </a:solidFill>
              </a:rPr>
              <a:pPr/>
              <a:t>1</a:t>
            </a:fld>
            <a:r>
              <a:rPr lang="en-US" altLang="ko-KR" dirty="0" smtClean="0">
                <a:solidFill>
                  <a:schemeClr val="tx1"/>
                </a:solidFill>
              </a:rPr>
              <a:t>/11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42226" y="1768871"/>
            <a:ext cx="3728265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라스트 원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</a:t>
            </a:r>
            <a:r>
              <a:rPr lang="en-US" altLang="ko-KR" sz="60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Last One&gt;</a:t>
            </a:r>
            <a:endParaRPr lang="en-US" altLang="ko-KR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배찌체" panose="00000500000000000000" pitchFamily="2" charset="-127"/>
              <a:ea typeface="배찌체" panose="00000500000000000000" pitchFamily="2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2618545" y="4202722"/>
            <a:ext cx="5992055" cy="1113737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00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어딘지 모를 장소를 벗어나기 위하여</a:t>
            </a:r>
            <a:endParaRPr lang="en-US" altLang="ko-KR" sz="2000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00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최후의 </a:t>
            </a:r>
            <a:r>
              <a:rPr lang="en-US" altLang="ko-KR" sz="200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ko-KR" altLang="en-US" sz="200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인이 되어야 하는 추리</a:t>
            </a:r>
            <a:r>
              <a:rPr lang="en-US" altLang="ko-KR" sz="200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전략 게임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831075" y="5376370"/>
          <a:ext cx="1134635" cy="324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63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2472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en-US" altLang="ko-KR" sz="14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5" t="24576" r="78967" b="63659"/>
          <a:stretch/>
        </p:blipFill>
        <p:spPr>
          <a:xfrm>
            <a:off x="247426" y="5316460"/>
            <a:ext cx="355200" cy="36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5838967"/>
            <a:ext cx="360000" cy="360000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831075" y="5838136"/>
          <a:ext cx="1596237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6237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010-5285-2385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26" y="6356350"/>
            <a:ext cx="360000" cy="360000"/>
          </a:xfrm>
          <a:prstGeom prst="rect">
            <a:avLst/>
          </a:prstGeom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/>
          </p:nvPr>
        </p:nvGraphicFramePr>
        <p:xfrm>
          <a:off x="831075" y="6336838"/>
          <a:ext cx="1945375" cy="361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7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6166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rjsgh2119@gmail.com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966978"/>
              </p:ext>
            </p:extLst>
          </p:nvPr>
        </p:nvGraphicFramePr>
        <p:xfrm>
          <a:off x="2" y="-8792"/>
          <a:ext cx="12191998" cy="750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82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02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3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137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1692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123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96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출번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분반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학번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과제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제출일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연락처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01</a:t>
                      </a:r>
                      <a:endParaRPr lang="ko-KR" altLang="en-US" sz="18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11</a:t>
                      </a:r>
                      <a:endParaRPr lang="ko-KR" altLang="en-US" sz="18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2016180037</a:t>
                      </a:r>
                      <a:endParaRPr lang="ko-KR" altLang="en-US" sz="18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임 건 호</a:t>
                      </a:r>
                      <a:endParaRPr lang="ko-KR" altLang="en-US" sz="18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차 기획서</a:t>
                      </a:r>
                      <a:endParaRPr lang="ko-KR" altLang="en-US" sz="18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20210405</a:t>
                      </a:r>
                      <a:endParaRPr lang="ko-KR" altLang="en-US" sz="18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010-5285-2385</a:t>
                      </a:r>
                      <a:endParaRPr lang="ko-KR" altLang="en-US" sz="1800" b="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597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후기</a:t>
            </a:r>
            <a:r>
              <a:rPr lang="en-US" altLang="ko-KR" dirty="0"/>
              <a:t> </a:t>
            </a:r>
            <a:r>
              <a:rPr lang="ko-KR" altLang="en-US" dirty="0" smtClean="0"/>
              <a:t>및 코멘트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10</a:t>
            </a:fld>
            <a:r>
              <a:rPr lang="en-US" altLang="ko-KR" dirty="0" smtClean="0"/>
              <a:t>/11</a:t>
            </a:r>
            <a:endParaRPr lang="ko-KR" altLang="en-US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3991199"/>
              </p:ext>
            </p:extLst>
          </p:nvPr>
        </p:nvGraphicFramePr>
        <p:xfrm>
          <a:off x="696000" y="1529397"/>
          <a:ext cx="10801186" cy="431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593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  <a:gridCol w="5400593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후 기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코 멘 트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290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여기서 실제 게임 내에서 </a:t>
                      </a:r>
                      <a:endParaRPr lang="en-US" altLang="ko-KR" sz="18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어떻게 이 도구로 생존자를 처치를 하고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각 도구 마다 어떠한 특수 능력이 있고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도구의 특수 능력과 공격력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캐릭터의 직업 등을 </a:t>
                      </a:r>
                      <a:endParaRPr lang="en-US" altLang="ko-KR" sz="18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사용하여 어떤 식으로 서로 처치하며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동시에 처치하려고 할 땐 어떻게 되고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상대가 처치하려고 할 때는 어떻게 대처해야 하는지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.... </a:t>
                      </a: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등등</a:t>
                      </a:r>
                      <a:endParaRPr lang="en-US" altLang="ko-KR" sz="18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하고 싶은 건 많았고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 모든 것이 뒤늦게 생각났다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....</a:t>
                      </a:r>
                    </a:p>
                    <a:p>
                      <a:pPr algn="ctr" latinLnBrk="1"/>
                      <a:endParaRPr lang="en-US" altLang="ko-KR" sz="18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그러다 보니 현재 이 기획서는 뭔가 많이 부족해 보인다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....</a:t>
                      </a:r>
                      <a:endParaRPr lang="en-US" altLang="ko-KR" sz="18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최대한 여러가지 상황을 고려해서 기획을 해보려고 했다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그러다 보니 계속 더 해야하겠다 싶은 부분이 생겼다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그렇게 처음 생각했던 것보다 분량이 늘어나고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그러자 시간이 촉박해졌다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항상 일찍 시작해서 다음엔 이러한 예외 상황에 대처 해야지 </a:t>
                      </a:r>
                      <a:endParaRPr lang="en-US" altLang="ko-KR" sz="1800" baseline="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다짐 하지만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매번 그것이 안되는게 아쉽다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06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 smtClean="0"/>
              <a:t>참조 문헌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11</a:t>
            </a:fld>
            <a:r>
              <a:rPr lang="en-US" altLang="ko-KR" dirty="0" smtClean="0"/>
              <a:t>/11</a:t>
            </a:r>
            <a:endParaRPr lang="ko-KR" altLang="en-US" dirty="0"/>
          </a:p>
        </p:txBody>
      </p:sp>
      <p:graphicFrame>
        <p:nvGraphicFramePr>
          <p:cNvPr id="41" name="표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904060"/>
              </p:ext>
            </p:extLst>
          </p:nvPr>
        </p:nvGraphicFramePr>
        <p:xfrm>
          <a:off x="696000" y="1338897"/>
          <a:ext cx="10657800" cy="431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7800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</a:tblGrid>
              <a:tr h="431999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1 -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밴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https://news.joins.com/article/2701975</a:t>
                      </a:r>
                    </a:p>
                    <a:p>
                      <a:pPr algn="l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2 -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별장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https://jooan.tistory.com/4003</a:t>
                      </a:r>
                    </a:p>
                    <a:p>
                      <a:pPr algn="l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3 -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최후의 생존자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hlinkClick r:id="rId2"/>
                        </a:rPr>
                        <a:t>https://www.twitch.tv/videos/976048024</a:t>
                      </a: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algn="l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4 -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스마트폭탄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https://eternalreturn.fandom.com/ko/wiki/%EC%8A%A4%EB%A7%88%ED%8A%B8_%ED%8F%AD%ED%83%84</a:t>
                      </a:r>
                    </a:p>
                    <a:p>
                      <a:pPr algn="l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5 - 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독침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https://eternalreturn.fandom.com/ko/wiki/%EB%8F%85%EC%B9%A8</a:t>
                      </a:r>
                    </a:p>
                    <a:p>
                      <a:pPr algn="l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6 -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플라즈마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소드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https://eternalreturn.fandom.com/ko/wiki/%ED%94%8C%EB%9D%BC%EC%A6%88%EB%A7%88_%EC%86%8C%EB%93%9C</a:t>
                      </a:r>
                    </a:p>
                    <a:p>
                      <a:pPr algn="l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</a:t>
                      </a:r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그림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7 - </a:t>
                      </a:r>
                      <a:r>
                        <a:rPr lang="ko-KR" altLang="en-US" sz="16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장미칼</a:t>
                      </a: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 https://eternalreturn.fandom.com/ko/wiki/%EC%9E%A5%EB%AF%B8%EC%B9%BC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4739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kumimoji="0" lang="ko-KR" alt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/>
              <a:t>2</a:t>
            </a:fld>
            <a:r>
              <a:rPr lang="en-US" altLang="ko-KR" dirty="0" smtClean="0"/>
              <a:t>/11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9725" y="1781175"/>
            <a:ext cx="6176530" cy="394335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	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게임 개요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처치 방법 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처치 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동기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기획 계획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lvl="0" indent="-457200" algn="l">
              <a:buFont typeface="Arial" panose="020B0604020202020204" pitchFamily="34" charset="0"/>
              <a:buAutoNum type="arabicPlain"/>
              <a:defRPr/>
            </a:pP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-</a:t>
            </a:r>
            <a:r>
              <a:rPr kumimoji="0" lang="en-US" altLang="ko-KR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후기 및 코멘트</a:t>
            </a:r>
            <a:endParaRPr kumimoji="0" lang="en-US" altLang="ko-KR" sz="2800" b="0" i="0" u="none" strike="noStrike" kern="1200" cap="none" spc="0" normalizeH="0" baseline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  <a:p>
            <a:pPr marL="457200" marR="0" lvl="0" indent="-4572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/>
              <a:tabLst/>
              <a:defRPr/>
            </a:pP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kumimoji="0" lang="ko-KR" altLang="en-US" sz="2800" b="0" i="0" u="none" strike="noStrike" kern="120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참고 문헌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lain" startAt="5"/>
              <a:tabLst/>
              <a:defRPr/>
            </a:pP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491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1382366" y="4888129"/>
            <a:ext cx="3240000" cy="1440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421695" y="3091011"/>
            <a:ext cx="3240000" cy="1440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 smtClean="0"/>
              <a:t>게임 </a:t>
            </a:r>
            <a:r>
              <a:rPr lang="ko-KR" altLang="en-US" dirty="0" smtClean="0"/>
              <a:t>개요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2000" dirty="0" smtClean="0"/>
              <a:t>(1) </a:t>
            </a:r>
            <a:r>
              <a:rPr lang="ko-KR" altLang="en-US" sz="2000" dirty="0" smtClean="0"/>
              <a:t>스토리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3</a:t>
            </a:fld>
            <a:r>
              <a:rPr lang="en-US" altLang="ko-KR" dirty="0" smtClean="0"/>
              <a:t>/11</a:t>
            </a:r>
            <a:endParaRPr lang="ko-KR" altLang="en-US" dirty="0"/>
          </a:p>
        </p:txBody>
      </p:sp>
      <p:sp>
        <p:nvSpPr>
          <p:cNvPr id="14" name="사각형: 둥근 모서리 13"/>
          <p:cNvSpPr/>
          <p:nvPr/>
        </p:nvSpPr>
        <p:spPr>
          <a:xfrm>
            <a:off x="6086741" y="1488123"/>
            <a:ext cx="4680000" cy="1080000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각자 하루 일과를 마친 뒤 집으로 돌아가는 길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갑작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스런 </a:t>
            </a:r>
            <a:r>
              <a:rPr lang="ko-KR" altLang="en-US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습격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받는다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사각형: 둥근 모서리 13"/>
          <p:cNvSpPr/>
          <p:nvPr/>
        </p:nvSpPr>
        <p:spPr>
          <a:xfrm>
            <a:off x="6086741" y="3091011"/>
            <a:ext cx="4680000" cy="1440000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눈을 뜨니 나갈 수 없는 </a:t>
            </a:r>
            <a:r>
              <a:rPr lang="ko-KR" altLang="en-US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별장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안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 곳을 벗어나기 위해서는 게임을 해야 한다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살인 게임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사각형: 둥근 모서리 13"/>
          <p:cNvSpPr/>
          <p:nvPr/>
        </p:nvSpPr>
        <p:spPr>
          <a:xfrm>
            <a:off x="6086741" y="5068129"/>
            <a:ext cx="4680000" cy="1080000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게임을 하면 이 별장을 벗어날 수 있다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최후로 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남은 </a:t>
            </a:r>
            <a:r>
              <a:rPr lang="ko-KR" altLang="en-US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 한 명의 </a:t>
            </a:r>
            <a:r>
              <a:rPr lang="ko-KR" altLang="en-US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생존자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</a:t>
            </a:r>
            <a:r>
              <a:rPr lang="en-US" altLang="ko-KR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48399" y="4546611"/>
            <a:ext cx="13132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그림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 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별장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878499" y="6312254"/>
            <a:ext cx="17438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그림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 </a:t>
            </a:r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최후의 생존자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112" y="4888129"/>
            <a:ext cx="1676507" cy="144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5849" y="3098791"/>
            <a:ext cx="2211692" cy="1440000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1421695" y="1301979"/>
            <a:ext cx="3240000" cy="1440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348399" y="2753226"/>
            <a:ext cx="13132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그림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1 - 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밴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5"/>
          <a:srcRect l="9176" r="6557"/>
          <a:stretch/>
        </p:blipFill>
        <p:spPr>
          <a:xfrm>
            <a:off x="1489120" y="1311504"/>
            <a:ext cx="310515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161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3"/>
          <p:cNvSpPr/>
          <p:nvPr/>
        </p:nvSpPr>
        <p:spPr>
          <a:xfrm>
            <a:off x="6512595" y="3278206"/>
            <a:ext cx="4680000" cy="828000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추리를 통하여 범인을 색출한 뒤 처형을 통한 처치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사각형: 둥근 모서리 13"/>
          <p:cNvSpPr/>
          <p:nvPr/>
        </p:nvSpPr>
        <p:spPr>
          <a:xfrm>
            <a:off x="6512595" y="4610278"/>
            <a:ext cx="4680000" cy="828000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잘못된 추리로 무고한 생존자를 지목 시 </a:t>
            </a:r>
            <a:r>
              <a:rPr lang="ko-KR" altLang="en-US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투표 무효</a:t>
            </a:r>
            <a:endParaRPr lang="ko-KR" altLang="en-US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처치 방법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sz="2000" dirty="0"/>
              <a:t>(1) </a:t>
            </a:r>
            <a:r>
              <a:rPr lang="ko-KR" altLang="en-US" sz="2000" dirty="0"/>
              <a:t>처치 종류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4</a:t>
            </a:fld>
            <a:r>
              <a:rPr lang="en-US" altLang="ko-KR" dirty="0" smtClean="0"/>
              <a:t>/11</a:t>
            </a:r>
            <a:endParaRPr lang="ko-KR" altLang="en-US" dirty="0"/>
          </a:p>
        </p:txBody>
      </p:sp>
      <p:sp>
        <p:nvSpPr>
          <p:cNvPr id="9" name="사각형: 둥근 모서리 13"/>
          <p:cNvSpPr/>
          <p:nvPr/>
        </p:nvSpPr>
        <p:spPr>
          <a:xfrm>
            <a:off x="548500" y="1931862"/>
            <a:ext cx="5400000" cy="540000"/>
          </a:xfrm>
          <a:prstGeom prst="roundRect">
            <a:avLst>
              <a:gd name="adj" fmla="val 37160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직접 처치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" name="사각형: 둥근 모서리 13"/>
          <p:cNvSpPr/>
          <p:nvPr/>
        </p:nvSpPr>
        <p:spPr>
          <a:xfrm>
            <a:off x="908500" y="3278206"/>
            <a:ext cx="4680000" cy="828000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처치 도구를 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직접 제작하여 </a:t>
            </a:r>
            <a:r>
              <a:rPr lang="ko-KR" altLang="en-US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생존자를 처치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사각형: 둥근 모서리 13"/>
          <p:cNvSpPr/>
          <p:nvPr/>
        </p:nvSpPr>
        <p:spPr>
          <a:xfrm>
            <a:off x="908500" y="4610278"/>
            <a:ext cx="4680000" cy="828000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시체가 된 생존자를 </a:t>
            </a:r>
            <a:r>
              <a:rPr lang="ko-KR" altLang="en-US" dirty="0" err="1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파밍하여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dirty="0" smtClean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획득한 도구로</a:t>
            </a:r>
            <a:r>
              <a:rPr lang="en-US" altLang="ko-KR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생존자를 처치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사각형: 둥근 모서리 13"/>
          <p:cNvSpPr/>
          <p:nvPr/>
        </p:nvSpPr>
        <p:spPr>
          <a:xfrm>
            <a:off x="6152595" y="1931862"/>
            <a:ext cx="5400000" cy="540000"/>
          </a:xfrm>
          <a:prstGeom prst="roundRect">
            <a:avLst>
              <a:gd name="adj" fmla="val 37160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투표 처치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323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496501"/>
              </p:ext>
            </p:extLst>
          </p:nvPr>
        </p:nvGraphicFramePr>
        <p:xfrm>
          <a:off x="672910" y="1321544"/>
          <a:ext cx="10800001" cy="48141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280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295055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90924732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86750985"/>
                    </a:ext>
                  </a:extLst>
                </a:gridCol>
                <a:gridCol w="4548236">
                  <a:extLst>
                    <a:ext uri="{9D8B030D-6E8A-4147-A177-3AD203B41FA5}">
                      <a16:colId xmlns:a16="http://schemas.microsoft.com/office/drawing/2014/main" val="2239141641"/>
                    </a:ext>
                  </a:extLst>
                </a:gridCol>
              </a:tblGrid>
              <a:tr h="4616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구분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개요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능력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52729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 난이도가 높은 도구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공격력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극상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증거 색출을 위한 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이상 도구 필요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52729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증거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하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4039942"/>
                  </a:ext>
                </a:extLst>
              </a:tr>
              <a:tr h="52729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 난이도가 보통</a:t>
                      </a: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도구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공격력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증거 색출을 위한 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이상 도구 필요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52729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증거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576055"/>
                  </a:ext>
                </a:extLst>
              </a:tr>
              <a:tr h="527291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endParaRPr lang="ko-KR" altLang="en-US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 난이도가 낮은 도구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공격력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증거 색출을 위한 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이상 도구 필요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52729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증거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4135320"/>
                  </a:ext>
                </a:extLst>
              </a:tr>
              <a:tr h="59436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endParaRPr lang="ko-KR" altLang="en-US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제작 없이 사용할 수 있는 도구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공격력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하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증거 색출을 위한 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이상 도구 필요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5943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증거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극상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697275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처치 방법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sz="2000" dirty="0" smtClean="0"/>
              <a:t>(2) </a:t>
            </a:r>
            <a:r>
              <a:rPr lang="ko-KR" altLang="en-US" sz="2000" dirty="0"/>
              <a:t>처치 </a:t>
            </a:r>
            <a:r>
              <a:rPr lang="ko-KR" altLang="en-US" sz="2000" dirty="0" smtClean="0"/>
              <a:t>도구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5</a:t>
            </a:fld>
            <a:r>
              <a:rPr lang="en-US" altLang="ko-KR" dirty="0" smtClean="0"/>
              <a:t>/11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102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604927"/>
              </p:ext>
            </p:extLst>
          </p:nvPr>
        </p:nvGraphicFramePr>
        <p:xfrm>
          <a:off x="672910" y="1321544"/>
          <a:ext cx="10800000" cy="48141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44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1905499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1905499">
                  <a:extLst>
                    <a:ext uri="{9D8B030D-6E8A-4147-A177-3AD203B41FA5}">
                      <a16:colId xmlns:a16="http://schemas.microsoft.com/office/drawing/2014/main" val="3524556458"/>
                    </a:ext>
                  </a:extLst>
                </a:gridCol>
                <a:gridCol w="1069176">
                  <a:extLst>
                    <a:ext uri="{9D8B030D-6E8A-4147-A177-3AD203B41FA5}">
                      <a16:colId xmlns:a16="http://schemas.microsoft.com/office/drawing/2014/main" val="2239141641"/>
                    </a:ext>
                  </a:extLst>
                </a:gridCol>
                <a:gridCol w="4805410">
                  <a:extLst>
                    <a:ext uri="{9D8B030D-6E8A-4147-A177-3AD203B41FA5}">
                      <a16:colId xmlns:a16="http://schemas.microsoft.com/office/drawing/2014/main" val="640782860"/>
                    </a:ext>
                  </a:extLst>
                </a:gridCol>
              </a:tblGrid>
              <a:tr h="4616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구분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이미지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</a:t>
                      </a:r>
                      <a:endParaRPr lang="ko-KR" altLang="en-US" sz="1800" dirty="0" smtClean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10881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스마트 폭탄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배치 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 폭탄을 한 방에 배치할 수 있다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 방에 생존자가 들어오면 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 뒤에 폭발한다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폭발 시 방에 있는 모든 생존자에게 데미지를 부여한다</a:t>
                      </a:r>
                      <a:r>
                        <a:rPr lang="en-US" altLang="ko-KR" sz="1800" baseline="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10881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독침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중독 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독침에 공격을 받은 생존자는 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매 초 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 데미지를 받는다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중독은 특정 약으로 치료할 수 있다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10881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endParaRPr lang="ko-KR" altLang="en-US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플라즈마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소드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화상 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플라즈마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소드에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공격을 받은 생존자는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 간 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 데미지를 받는다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10881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티어</a:t>
                      </a:r>
                      <a:endParaRPr lang="ko-KR" altLang="en-US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err="1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장미칼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암살 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백 어택 시 </a:t>
                      </a: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2.5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 데미지 증가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처치 방법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sz="2000" dirty="0" smtClean="0"/>
              <a:t>(3) </a:t>
            </a:r>
            <a:r>
              <a:rPr lang="ko-KR" altLang="en-US" sz="2000" dirty="0" smtClean="0"/>
              <a:t>도구 예시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6</a:t>
            </a:fld>
            <a:r>
              <a:rPr lang="en-US" altLang="ko-KR" dirty="0" smtClean="0"/>
              <a:t>/11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247" y="5166017"/>
            <a:ext cx="1206000" cy="72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075" y="1862938"/>
            <a:ext cx="1233630" cy="72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247" y="4037010"/>
            <a:ext cx="1215286" cy="720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8373" y="2949974"/>
            <a:ext cx="1295034" cy="72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857625" y="2569503"/>
            <a:ext cx="1405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그림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 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11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스마트폭탄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49409" y="3664002"/>
            <a:ext cx="13132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그림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 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독침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95700" y="4750929"/>
            <a:ext cx="15670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그림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6 - </a:t>
            </a:r>
            <a:r>
              <a:rPr lang="ko-KR" altLang="en-US" sz="11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플라즈마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1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소드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49409" y="5875041"/>
            <a:ext cx="13132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ko-KR" altLang="en-US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그림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7 - </a:t>
            </a:r>
            <a:r>
              <a:rPr lang="ko-KR" altLang="en-US" sz="11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장미칼</a:t>
            </a:r>
            <a:r>
              <a:rPr lang="en-US" altLang="ko-KR" sz="11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338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처치 동기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2000" dirty="0" smtClean="0"/>
              <a:t>(1) </a:t>
            </a:r>
            <a:r>
              <a:rPr lang="ko-KR" altLang="en-US" sz="2000" dirty="0" smtClean="0"/>
              <a:t>예외 상황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7</a:t>
            </a:fld>
            <a:r>
              <a:rPr lang="en-US" altLang="ko-KR" dirty="0" smtClean="0"/>
              <a:t>/11</a:t>
            </a:r>
            <a:endParaRPr lang="ko-KR" altLang="en-US" dirty="0"/>
          </a:p>
        </p:txBody>
      </p:sp>
      <p:sp>
        <p:nvSpPr>
          <p:cNvPr id="5" name="사각형: 둥근 모서리 13"/>
          <p:cNvSpPr/>
          <p:nvPr/>
        </p:nvSpPr>
        <p:spPr>
          <a:xfrm>
            <a:off x="548500" y="1931862"/>
            <a:ext cx="2880000" cy="540000"/>
          </a:xfrm>
          <a:prstGeom prst="roundRect">
            <a:avLst>
              <a:gd name="adj" fmla="val 37160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미숙</a:t>
            </a:r>
            <a:r>
              <a:rPr lang="ko-KR" altLang="en-US" sz="2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 플레이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사각형: 둥근 모서리 13"/>
          <p:cNvSpPr/>
          <p:nvPr/>
        </p:nvSpPr>
        <p:spPr>
          <a:xfrm>
            <a:off x="548500" y="2936796"/>
            <a:ext cx="2880000" cy="540000"/>
          </a:xfrm>
          <a:prstGeom prst="roundRect">
            <a:avLst>
              <a:gd name="adj" fmla="val 37160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몰려다니는 </a:t>
            </a:r>
            <a:r>
              <a:rPr lang="ko-KR" altLang="en-US" sz="2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사각형: 둥근 모서리 13"/>
          <p:cNvSpPr/>
          <p:nvPr/>
        </p:nvSpPr>
        <p:spPr>
          <a:xfrm>
            <a:off x="548500" y="3941730"/>
            <a:ext cx="2880000" cy="540000"/>
          </a:xfrm>
          <a:prstGeom prst="roundRect">
            <a:avLst>
              <a:gd name="adj" fmla="val 37160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눈치만 보는 플레이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사각형: 둥근 모서리 13"/>
          <p:cNvSpPr/>
          <p:nvPr/>
        </p:nvSpPr>
        <p:spPr>
          <a:xfrm>
            <a:off x="548500" y="4946664"/>
            <a:ext cx="2880000" cy="540000"/>
          </a:xfrm>
          <a:prstGeom prst="roundRect">
            <a:avLst>
              <a:gd name="adj" fmla="val 37160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합의된 </a:t>
            </a:r>
            <a:r>
              <a:rPr lang="ko-KR" altLang="en-US" sz="2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3" name="사각형: 둥근 모서리 13"/>
          <p:cNvSpPr/>
          <p:nvPr/>
        </p:nvSpPr>
        <p:spPr>
          <a:xfrm>
            <a:off x="3762480" y="1931862"/>
            <a:ext cx="7200000" cy="540000"/>
          </a:xfrm>
          <a:prstGeom prst="roundRect">
            <a:avLst>
              <a:gd name="adj" fmla="val 37160"/>
            </a:avLst>
          </a:prstGeom>
          <a:solidFill>
            <a:srgbClr val="FFDCDC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처치 도구를 빠르게 만들지 못하여</a:t>
            </a:r>
            <a:r>
              <a:rPr lang="en-US" altLang="ko-KR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처치가 나오지 않는 상황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사각형: 둥근 모서리 13"/>
          <p:cNvSpPr/>
          <p:nvPr/>
        </p:nvSpPr>
        <p:spPr>
          <a:xfrm>
            <a:off x="3762480" y="2936796"/>
            <a:ext cx="7200000" cy="540000"/>
          </a:xfrm>
          <a:prstGeom prst="roundRect">
            <a:avLst>
              <a:gd name="adj" fmla="val 37160"/>
            </a:avLst>
          </a:prstGeom>
          <a:solidFill>
            <a:srgbClr val="FFDCDC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플레이어들이 몰려다니느라 처치를 할 수 없는 상황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5" name="사각형: 둥근 모서리 13"/>
          <p:cNvSpPr/>
          <p:nvPr/>
        </p:nvSpPr>
        <p:spPr>
          <a:xfrm>
            <a:off x="3762480" y="3941730"/>
            <a:ext cx="7200000" cy="540000"/>
          </a:xfrm>
          <a:prstGeom prst="roundRect">
            <a:avLst>
              <a:gd name="adj" fmla="val 37160"/>
            </a:avLst>
          </a:prstGeom>
          <a:solidFill>
            <a:srgbClr val="FFDCDC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서로 눈치만 보느라 처치가 나오지 않는 상황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사각형: 둥근 모서리 13"/>
          <p:cNvSpPr/>
          <p:nvPr/>
        </p:nvSpPr>
        <p:spPr>
          <a:xfrm>
            <a:off x="3762480" y="4946664"/>
            <a:ext cx="7200000" cy="540000"/>
          </a:xfrm>
          <a:prstGeom prst="roundRect">
            <a:avLst>
              <a:gd name="adj" fmla="val 37160"/>
            </a:avLst>
          </a:prstGeom>
          <a:solidFill>
            <a:srgbClr val="FFDCDC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시작 전 서로 합의하에 처치가 나오지 않는 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상황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3953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처치 동기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2000" dirty="0" smtClean="0"/>
              <a:t>(2) </a:t>
            </a:r>
            <a:r>
              <a:rPr lang="ko-KR" altLang="en-US" sz="2000" dirty="0" smtClean="0"/>
              <a:t>해결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8</a:t>
            </a:fld>
            <a:r>
              <a:rPr lang="en-US" altLang="ko-KR" dirty="0" smtClean="0"/>
              <a:t>/11</a:t>
            </a:r>
            <a:endParaRPr lang="ko-KR" altLang="en-US" dirty="0"/>
          </a:p>
        </p:txBody>
      </p:sp>
      <p:sp>
        <p:nvSpPr>
          <p:cNvPr id="5" name="사각형: 둥근 모서리 13"/>
          <p:cNvSpPr/>
          <p:nvPr/>
        </p:nvSpPr>
        <p:spPr>
          <a:xfrm>
            <a:off x="548500" y="1931862"/>
            <a:ext cx="2880000" cy="540000"/>
          </a:xfrm>
          <a:prstGeom prst="roundRect">
            <a:avLst>
              <a:gd name="adj" fmla="val 37160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미숙한 </a:t>
            </a:r>
            <a:r>
              <a:rPr lang="ko-KR" altLang="en-US" sz="2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사각형: 둥근 모서리 13"/>
          <p:cNvSpPr/>
          <p:nvPr/>
        </p:nvSpPr>
        <p:spPr>
          <a:xfrm>
            <a:off x="548500" y="2936796"/>
            <a:ext cx="2880000" cy="540000"/>
          </a:xfrm>
          <a:prstGeom prst="roundRect">
            <a:avLst>
              <a:gd name="adj" fmla="val 37160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몰려다니는 </a:t>
            </a:r>
            <a:r>
              <a:rPr lang="ko-KR" altLang="en-US" sz="2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사각형: 둥근 모서리 13"/>
          <p:cNvSpPr/>
          <p:nvPr/>
        </p:nvSpPr>
        <p:spPr>
          <a:xfrm>
            <a:off x="548500" y="3941730"/>
            <a:ext cx="2880000" cy="540000"/>
          </a:xfrm>
          <a:prstGeom prst="roundRect">
            <a:avLst>
              <a:gd name="adj" fmla="val 37160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눈치만 보는 플레이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사각형: 둥근 모서리 13"/>
          <p:cNvSpPr/>
          <p:nvPr/>
        </p:nvSpPr>
        <p:spPr>
          <a:xfrm>
            <a:off x="548500" y="4946664"/>
            <a:ext cx="2880000" cy="540000"/>
          </a:xfrm>
          <a:prstGeom prst="roundRect">
            <a:avLst>
              <a:gd name="adj" fmla="val 37160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합의된 플레이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3" name="사각형: 둥근 모서리 13"/>
          <p:cNvSpPr/>
          <p:nvPr/>
        </p:nvSpPr>
        <p:spPr>
          <a:xfrm>
            <a:off x="3762480" y="1931862"/>
            <a:ext cx="7200000" cy="540000"/>
          </a:xfrm>
          <a:prstGeom prst="roundRect">
            <a:avLst>
              <a:gd name="adj" fmla="val 37160"/>
            </a:avLst>
          </a:prstGeom>
          <a:solidFill>
            <a:srgbClr val="DCDCFF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일정 시간 경과 후 랜덤 위치에 </a:t>
            </a:r>
            <a:r>
              <a:rPr lang="ko-KR" altLang="en-US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완성 아이템 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드랍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사각형: 둥근 모서리 13"/>
          <p:cNvSpPr/>
          <p:nvPr/>
        </p:nvSpPr>
        <p:spPr>
          <a:xfrm>
            <a:off x="3762480" y="3941730"/>
            <a:ext cx="7200000" cy="1544934"/>
          </a:xfrm>
          <a:prstGeom prst="roundRect">
            <a:avLst>
              <a:gd name="adj" fmla="val 37160"/>
            </a:avLst>
          </a:prstGeom>
          <a:solidFill>
            <a:srgbClr val="DCDCFF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일정 시간 경과 후 랜덤 플레이어 강제 </a:t>
            </a:r>
            <a:r>
              <a:rPr lang="ko-KR" altLang="en-US" dirty="0" smtClean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킬러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지정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킬러로 지정되면 </a:t>
            </a:r>
            <a:r>
              <a:rPr lang="en-US" altLang="ko-KR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r>
              <a:rPr lang="ko-KR" altLang="en-US" dirty="0" err="1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티어</a:t>
            </a:r>
            <a:r>
              <a:rPr lang="ko-KR" altLang="en-US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무기 부여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킬러는 일정 시간 내에 처치를 해야하고 하지 않으면 자동 탈락</a:t>
            </a:r>
            <a:endParaRPr lang="en-US" altLang="ko-KR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사각형: 둥근 모서리 13"/>
          <p:cNvSpPr/>
          <p:nvPr/>
        </p:nvSpPr>
        <p:spPr>
          <a:xfrm>
            <a:off x="3762480" y="2936796"/>
            <a:ext cx="7200000" cy="540000"/>
          </a:xfrm>
          <a:prstGeom prst="roundRect">
            <a:avLst>
              <a:gd name="adj" fmla="val 37160"/>
            </a:avLst>
          </a:prstGeom>
          <a:solidFill>
            <a:srgbClr val="DCDCFF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내에 시간 경과를 두어 저녁 시간엔 각자 방으로 돌아가도록 설계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3753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기획 </a:t>
            </a:r>
            <a:r>
              <a:rPr lang="ko-KR" altLang="en-US" dirty="0" smtClean="0"/>
              <a:t>계획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2000" dirty="0" smtClean="0"/>
              <a:t>(1) </a:t>
            </a:r>
            <a:r>
              <a:rPr lang="ko-KR" altLang="en-US" sz="2000" dirty="0" smtClean="0"/>
              <a:t>기획 계획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pPr/>
              <a:t>9</a:t>
            </a:fld>
            <a:r>
              <a:rPr lang="en-US" altLang="ko-KR" dirty="0" smtClean="0"/>
              <a:t>/11</a:t>
            </a:r>
            <a:endParaRPr lang="ko-KR" altLang="en-US" dirty="0"/>
          </a:p>
        </p:txBody>
      </p:sp>
      <p:graphicFrame>
        <p:nvGraphicFramePr>
          <p:cNvPr id="34" name="표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796200"/>
              </p:ext>
            </p:extLst>
          </p:nvPr>
        </p:nvGraphicFramePr>
        <p:xfrm>
          <a:off x="1558735" y="1816844"/>
          <a:ext cx="9000000" cy="3707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005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5285110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  <a:gridCol w="2995885">
                  <a:extLst>
                    <a:ext uri="{9D8B030D-6E8A-4147-A177-3AD203B41FA5}">
                      <a16:colId xmlns:a16="http://schemas.microsoft.com/office/drawing/2014/main" val="2909247325"/>
                    </a:ext>
                  </a:extLst>
                </a:gridCol>
              </a:tblGrid>
              <a:tr h="2580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일시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계획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비고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8354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차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생존자 처치 방법 및 처치 동기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8354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차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생존자 직업 및 해산 동기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83549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처치 방법과 직업을 참고한 맵 구성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83549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처치한 범인을 찾는 조사 및 투표 방법</a:t>
                      </a: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681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7056</TotalTime>
  <Words>741</Words>
  <Application>Microsoft Office PowerPoint</Application>
  <PresentationFormat>와이드스크린</PresentationFormat>
  <Paragraphs>188</Paragraphs>
  <Slides>11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배찌체</vt:lpstr>
      <vt:lpstr>배달의민족 연성</vt:lpstr>
      <vt:lpstr>맑은 고딕</vt:lpstr>
      <vt:lpstr>배달의민족 주아</vt:lpstr>
      <vt:lpstr>Arial</vt:lpstr>
      <vt:lpstr>Office 테마</vt:lpstr>
      <vt:lpstr>PowerPoint 프레젠테이션</vt:lpstr>
      <vt:lpstr>I N D E X</vt:lpstr>
      <vt:lpstr>1. 게임 개요 (1) 스토리</vt:lpstr>
      <vt:lpstr>2. 처치 방법 (1) 처치 종류</vt:lpstr>
      <vt:lpstr>2. 처치 방법 (2) 처치 도구</vt:lpstr>
      <vt:lpstr>2. 처치 방법 (3) 도구 예시</vt:lpstr>
      <vt:lpstr>3. 처치 동기 (1) 예외 상황</vt:lpstr>
      <vt:lpstr>3. 처치 동기 (2) 해결 방법</vt:lpstr>
      <vt:lpstr>4. 기획 계획 (1) 기획 계획</vt:lpstr>
      <vt:lpstr>5. 후기 및 코멘트</vt:lpstr>
      <vt:lpstr>6. 참조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914</cp:revision>
  <dcterms:created xsi:type="dcterms:W3CDTF">2020-09-21T00:19:03Z</dcterms:created>
  <dcterms:modified xsi:type="dcterms:W3CDTF">2021-04-05T14:30:15Z</dcterms:modified>
</cp:coreProperties>
</file>

<file path=docProps/thumbnail.jpeg>
</file>